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4" r:id="rId38"/>
    <p:sldId id="292" r:id="rId39"/>
    <p:sldId id="293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484783"/>
          </a:xfrm>
        </p:spPr>
        <p:txBody>
          <a:bodyPr/>
          <a:lstStyle/>
          <a:p>
            <a:r>
              <a:rPr lang="uk-UA" dirty="0" smtClean="0"/>
              <a:t>Бактерії: будова                                 та процеси життєдіяльності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anomalia.kulichki.ru/news33/389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58" y="1484784"/>
            <a:ext cx="7627774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245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Бактерії 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Спори бактерій літають у повітрі</a:t>
            </a:r>
            <a:endParaRPr lang="ru-RU" sz="2800" dirty="0"/>
          </a:p>
        </p:txBody>
      </p:sp>
      <p:pic>
        <p:nvPicPr>
          <p:cNvPr id="4" name="Picture 4" descr="http://cs616021.vk.me/v616021951/1b4b4/iZgWSbK98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620"/>
            <a:ext cx="9098702" cy="567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683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Бактерії 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sz="2800" dirty="0" err="1" smtClean="0"/>
              <a:t>Нафтобактерії</a:t>
            </a:r>
            <a:r>
              <a:rPr lang="uk-UA" sz="2800" dirty="0" smtClean="0"/>
              <a:t> живуть без кисню на глибині кілька км</a:t>
            </a:r>
            <a:endParaRPr lang="ru-RU" sz="2800" dirty="0"/>
          </a:p>
        </p:txBody>
      </p:sp>
      <p:pic>
        <p:nvPicPr>
          <p:cNvPr id="4" name="Picture 2" descr="http://newsinphoto.ru/wp-content/uploads/2011/06/%D0%9D%D0%B8%D0%B3%D0%B5%D1%80%D0%B8%D1%8F-31-700x4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313397" cy="581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683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Бактерії 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Деякі види живуть у гарячих джерелах при 90˚С</a:t>
            </a:r>
            <a:endParaRPr lang="ru-RU" sz="2800" dirty="0"/>
          </a:p>
        </p:txBody>
      </p:sp>
      <p:pic>
        <p:nvPicPr>
          <p:cNvPr id="4" name="Picture 2" descr="http://funkyimg.com/u2/1265/681/4663583764_________________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52128"/>
            <a:ext cx="7629525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683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Будова бактерій 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Дуже дрібні (0,005 – 0,0005мм)</a:t>
            </a:r>
            <a:endParaRPr lang="ru-RU" sz="2800" dirty="0"/>
          </a:p>
        </p:txBody>
      </p:sp>
      <p:pic>
        <p:nvPicPr>
          <p:cNvPr id="4" name="Picture 2" descr="http://www.eurolab.ua/img/st_img/12_09/mikro_Staphylococcu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454"/>
            <a:ext cx="9144000" cy="536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683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Будова бактерій 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Над мембраною є клітинна оболонка з </a:t>
            </a:r>
            <a:r>
              <a:rPr lang="uk-UA" sz="2800" dirty="0" err="1" smtClean="0"/>
              <a:t>муреїну</a:t>
            </a:r>
            <a:endParaRPr lang="ru-RU" sz="2800" dirty="0"/>
          </a:p>
        </p:txBody>
      </p:sp>
      <p:pic>
        <p:nvPicPr>
          <p:cNvPr id="4" name="Picture 2" descr="http://www.biyolojidersnotlari.com/wp-content/uploads/2013/04/gram-pozitif-bakteril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67" y="620687"/>
            <a:ext cx="8569930" cy="542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128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Будова бактерій 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sz="2800" dirty="0" smtClean="0"/>
              <a:t>ДНК міститься не у ядрі, а в особливій зоні у цитоплазмі</a:t>
            </a:r>
            <a:endParaRPr lang="ru-RU" sz="2800" dirty="0"/>
          </a:p>
        </p:txBody>
      </p:sp>
      <p:pic>
        <p:nvPicPr>
          <p:cNvPr id="4" name="Picture 4" descr="Файл:Average prokaryote cell- uk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675299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128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Будова бактерій 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37312"/>
            <a:ext cx="9144000" cy="62068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sz="2800" dirty="0" smtClean="0"/>
              <a:t>Немає хлоропластів, мітохондрій, у багатьох – навіть вакуоль</a:t>
            </a:r>
            <a:endParaRPr lang="ru-RU" sz="2800" dirty="0"/>
          </a:p>
        </p:txBody>
      </p:sp>
      <p:pic>
        <p:nvPicPr>
          <p:cNvPr id="4" name="Picture 2" descr="http://designmatrix.files.wordpress.com/2011/02/cel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45267"/>
            <a:ext cx="8094387" cy="565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128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Будова бактерій 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Деякі бактерії мають джгутики (1 або багато)</a:t>
            </a:r>
            <a:endParaRPr lang="ru-RU" sz="2800" dirty="0"/>
          </a:p>
        </p:txBody>
      </p:sp>
      <p:pic>
        <p:nvPicPr>
          <p:cNvPr id="4" name="Picture 2" descr="http://www.topnews.ru/upload/photo/c3f8021d/5b0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35926"/>
            <a:ext cx="5708670" cy="570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128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Будова бактерій 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Форма бактерій дуже різноманітна</a:t>
            </a:r>
            <a:endParaRPr lang="ru-RU" sz="2800" dirty="0"/>
          </a:p>
        </p:txBody>
      </p:sp>
      <p:pic>
        <p:nvPicPr>
          <p:cNvPr id="4" name="Picture 2" descr="Файл:Bacterial morphology diagram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50849"/>
            <a:ext cx="6211823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128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Ціанобактерії  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Здатні до фотосинтезу, живуть у воді і </a:t>
            </a:r>
            <a:r>
              <a:rPr lang="uk-UA" sz="2800" dirty="0" err="1" smtClean="0"/>
              <a:t>грунті</a:t>
            </a:r>
            <a:endParaRPr lang="ru-RU" sz="2800" dirty="0"/>
          </a:p>
        </p:txBody>
      </p:sp>
      <p:pic>
        <p:nvPicPr>
          <p:cNvPr id="4" name="Picture 2" descr="http://www2.estrellamountain.edu/faculty/farabee/BIOBK/01prochlor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27259"/>
            <a:ext cx="5832648" cy="540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128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Еукаріоти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Клітини цих організмів мають ядро. Тварини </a:t>
            </a:r>
            <a:endParaRPr lang="ru-RU" sz="2800" dirty="0"/>
          </a:p>
        </p:txBody>
      </p:sp>
      <p:pic>
        <p:nvPicPr>
          <p:cNvPr id="4" name="Picture 4" descr="http://img0.liveinternet.ru/images/attach/c/0/38/804/38804156_1233094326_1848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039" y="620687"/>
            <a:ext cx="5530961" cy="513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xump.com/Images/Products/4D-Animal-Cell-Model-500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42" y="1566506"/>
            <a:ext cx="3626181" cy="362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8645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Ціанобактерії  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83671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sz="2800" dirty="0" smtClean="0"/>
              <a:t>Мають хлорофіл, зеленкуваті на колір,                                раніше звалися синьо-зеленими водоростями</a:t>
            </a:r>
            <a:endParaRPr lang="ru-RU" sz="2800" dirty="0"/>
          </a:p>
        </p:txBody>
      </p:sp>
      <p:pic>
        <p:nvPicPr>
          <p:cNvPr id="5" name="Picture 8" descr="http://meditation-portal.com/wp-content/uploads/2011/06/e0f0aa65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26475" y="1252170"/>
            <a:ext cx="5370627" cy="416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compulenta.computerra.ru/upload/iblock/d28/cc_resized_width_98b3ec1fafb02ad280c1eb9cc955a7ac_500_q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41558" y="1575787"/>
            <a:ext cx="537864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792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Ціанобактерії  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sz="2800" dirty="0" smtClean="0"/>
              <a:t>Крім хлорофілу можуть мати жовті і червоні пігменти</a:t>
            </a:r>
            <a:endParaRPr lang="ru-RU" sz="2800" dirty="0"/>
          </a:p>
        </p:txBody>
      </p:sp>
      <p:pic>
        <p:nvPicPr>
          <p:cNvPr id="4" name="Picture 2" descr="http://cdn2.img22.ria.ru/images/45132/43/4513243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1182" y="1754240"/>
            <a:ext cx="5625260" cy="318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compulenta.computerra.ru/upload/iblock/207/207871e1213711a4d4a6fe41eef2c843_resized_width_237322ca0050feadcaafc355d4300033_500_q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24307" y="1411119"/>
            <a:ext cx="5577609" cy="382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7927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Ціанобактерії  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Поверх оболонки вкриті слизом</a:t>
            </a:r>
            <a:endParaRPr lang="ru-RU" sz="2800" dirty="0"/>
          </a:p>
        </p:txBody>
      </p:sp>
      <p:pic>
        <p:nvPicPr>
          <p:cNvPr id="4" name="Picture 2" descr="http://planete-zemlya.ru/wp-content/upLoads/2013/03/slide0088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632399" cy="572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7927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Ціанобактерії  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Є одноклітинні і багатоклітинні</a:t>
            </a:r>
            <a:endParaRPr lang="ru-RU" sz="2800" dirty="0"/>
          </a:p>
        </p:txBody>
      </p:sp>
      <p:pic>
        <p:nvPicPr>
          <p:cNvPr id="4" name="Picture 2" descr="http://donbass.ua/multimedia/images/news/original/2010/12/15/cyanothe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58521"/>
            <a:ext cx="7650427" cy="573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7927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Ціанобактерії  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Можливо, це перші організми на Землі</a:t>
            </a:r>
            <a:endParaRPr lang="ru-RU" sz="2800" dirty="0"/>
          </a:p>
        </p:txBody>
      </p:sp>
      <p:pic>
        <p:nvPicPr>
          <p:cNvPr id="4" name="Picture 2" descr="&amp;Gcy;&amp;iecy;&amp;jcy;&amp;zcy;&amp;iecy;&amp;rcy;, &amp;Ncy;&amp;iecy;&amp;vcy;&amp;acy;&amp;d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62155"/>
            <a:ext cx="7632848" cy="57207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97927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Життєдіяльність бактерій 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Зелені бактерії здатні до фотосинтезу</a:t>
            </a:r>
            <a:endParaRPr lang="ru-RU" sz="2800" dirty="0"/>
          </a:p>
        </p:txBody>
      </p:sp>
      <p:pic>
        <p:nvPicPr>
          <p:cNvPr id="4" name="Picture 2" descr="Green Non-Sulphur Bacteroa pr Chloroflex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76672"/>
            <a:ext cx="5760640" cy="57606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97927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Життєдіяльність бактерій 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Пурпурні бактерії здатні до фотосинтезу</a:t>
            </a:r>
            <a:endParaRPr lang="ru-RU" sz="2800" dirty="0"/>
          </a:p>
        </p:txBody>
      </p:sp>
      <p:pic>
        <p:nvPicPr>
          <p:cNvPr id="4" name="Picture 2" descr="http://www.facepla.net/images/stories/energy/solar/purple-bacter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476672"/>
            <a:ext cx="7738831" cy="5804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78728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Життєдіяльність бактерій 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Ціанобактерії </a:t>
            </a:r>
            <a:r>
              <a:rPr lang="uk-UA" sz="2800" dirty="0" err="1" smtClean="0"/>
              <a:t>фотосинтезують</a:t>
            </a:r>
            <a:r>
              <a:rPr lang="uk-UA" sz="2800" dirty="0" smtClean="0"/>
              <a:t> із виділенням кисню</a:t>
            </a:r>
            <a:endParaRPr lang="ru-RU" sz="2800" dirty="0"/>
          </a:p>
        </p:txBody>
      </p:sp>
      <p:pic>
        <p:nvPicPr>
          <p:cNvPr id="4" name="Picture 4" descr="http://www.nkj.ru/upload/iblock/4e2/4e230816a423ef58e17190647d66679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04960"/>
            <a:ext cx="6048672" cy="580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8728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Життєдіяльність бактерій 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sz="2800" dirty="0" smtClean="0"/>
              <a:t>Гнильні бактерії розкладають рештки рослин і тварин</a:t>
            </a:r>
            <a:endParaRPr lang="ru-RU" sz="2800" dirty="0"/>
          </a:p>
        </p:txBody>
      </p:sp>
      <p:pic>
        <p:nvPicPr>
          <p:cNvPr id="4" name="Picture 4" descr="Bacillus subtilis Spo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1094" y="1263894"/>
            <a:ext cx="5680847" cy="426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lostridium perfringe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76779" y="1525929"/>
            <a:ext cx="5688633" cy="377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img15.nnm.me/c/1/9/d/6/b218dcb63f9a58c58f2d2de5fe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369" y="2132856"/>
            <a:ext cx="3950726" cy="296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8728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Життєдіяльність бактерій 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021288"/>
            <a:ext cx="9036496" cy="83671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sz="2800" dirty="0" smtClean="0"/>
              <a:t>Бульбочкові бактерії та деякі ціанобактерії вміють засвоювати азот із повітря, роблячи його доступним для рослин</a:t>
            </a:r>
            <a:endParaRPr lang="ru-RU" sz="2800" dirty="0"/>
          </a:p>
        </p:txBody>
      </p:sp>
      <p:pic>
        <p:nvPicPr>
          <p:cNvPr id="4" name="Picture 4" descr="http://www.psmicrographs.co.uk/_assets/uploads/nitrogen-fixing-root-nodule--faba-vulgaris--500039d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5" y="548680"/>
            <a:ext cx="5796136" cy="5593119"/>
          </a:xfrm>
          <a:prstGeom prst="rect">
            <a:avLst/>
          </a:prstGeom>
          <a:noFill/>
        </p:spPr>
      </p:pic>
      <p:pic>
        <p:nvPicPr>
          <p:cNvPr id="5" name="Picture 6" descr="http://www.bio.georgiasouthern.edu/bio-home/harvey/lect/images/soybean_root_nodu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4152301" cy="5544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7872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Еукаріоти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Клітини цих організмів мають ядро. Рослини </a:t>
            </a:r>
            <a:endParaRPr lang="ru-RU" sz="2800" dirty="0"/>
          </a:p>
        </p:txBody>
      </p:sp>
      <p:pic>
        <p:nvPicPr>
          <p:cNvPr id="4" name="Picture 2" descr="http://green-world.net/wp-content/uploads/2014/02/lupinus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913"/>
            <a:ext cx="9144000" cy="584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syl.ru/misc/i/ai/104394/2251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89610"/>
            <a:ext cx="4560907" cy="380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342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Життєдіяльність бактерій 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Енергію отримують за рахунок дихання киснем</a:t>
            </a:r>
            <a:endParaRPr lang="ru-RU" sz="2800" dirty="0"/>
          </a:p>
        </p:txBody>
      </p:sp>
      <p:pic>
        <p:nvPicPr>
          <p:cNvPr id="4" name="Picture 2" descr="http://www.nhm.ac.uk/resources-rx/images/1049/phormidium-5_74555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466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8728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Життєдіяльність бактерій 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949280"/>
            <a:ext cx="9144000" cy="90872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z="2800" dirty="0" smtClean="0"/>
              <a:t>Ті, що живуть у середовищі без кисню, отримують енергію за рахунок інших хімічних реакцій</a:t>
            </a:r>
            <a:endParaRPr lang="ru-RU" sz="2800" dirty="0"/>
          </a:p>
        </p:txBody>
      </p:sp>
      <p:pic>
        <p:nvPicPr>
          <p:cNvPr id="4" name="Picture 4" descr="http://ozweek.ru/uploads/posts/2011-01/1295732736_bol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220313" cy="542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8728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Життєдіяльність бактерій 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Розмножуються поділом навпіл</a:t>
            </a:r>
            <a:endParaRPr lang="ru-RU" sz="2800" dirty="0"/>
          </a:p>
        </p:txBody>
      </p:sp>
      <p:pic>
        <p:nvPicPr>
          <p:cNvPr id="4" name="Picture 2" descr="http://900igr.net/datai/biologija/Prokarioticheskaja-kletka/0023-043-Razmnozhenie-bakteri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620689"/>
            <a:ext cx="8678029" cy="562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8728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Життєдіяльність бактерій 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Розмножуються брунькуванням</a:t>
            </a:r>
            <a:endParaRPr lang="ru-RU" sz="2800" dirty="0"/>
          </a:p>
        </p:txBody>
      </p:sp>
      <p:pic>
        <p:nvPicPr>
          <p:cNvPr id="4" name="Picture 4" descr="http://www.compulenta.ru/upload/iblock/514/halobacte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5968" cy="518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8728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Життєдіяльність бактерій 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У сприятливих умовах діляться кожні 20…30 </a:t>
            </a:r>
            <a:r>
              <a:rPr lang="uk-UA" sz="2800" dirty="0" err="1" smtClean="0"/>
              <a:t>хв</a:t>
            </a:r>
            <a:endParaRPr lang="ru-RU" sz="2800" dirty="0"/>
          </a:p>
        </p:txBody>
      </p:sp>
      <p:pic>
        <p:nvPicPr>
          <p:cNvPr id="4" name="Picture 2" descr="http://mouthville.com/blog3/wp-content/uploads/2012/02/MV-DOUBL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76" y="1340768"/>
            <a:ext cx="9044468" cy="351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8728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Життєдіяльність бактерій 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Нитчасті ціанобактерії діляться шматками нитки</a:t>
            </a:r>
            <a:endParaRPr lang="ru-RU" sz="2800" dirty="0"/>
          </a:p>
        </p:txBody>
      </p:sp>
      <p:pic>
        <p:nvPicPr>
          <p:cNvPr id="4" name="Picture 2" descr="http://elementy.ru/images/news/cyanobacteria_heterocysts_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68" y="512678"/>
            <a:ext cx="7560840" cy="567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8728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Життєдіяльність бактерій 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83671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sz="2800" dirty="0" smtClean="0"/>
              <a:t>За несприятливих умов утворюють –  цисти (клітина вкривається оболонкою)</a:t>
            </a:r>
            <a:endParaRPr lang="ru-RU" sz="2800" dirty="0"/>
          </a:p>
        </p:txBody>
      </p:sp>
      <p:pic>
        <p:nvPicPr>
          <p:cNvPr id="5" name="Picture 2" descr="http://plant.geoman.ru/books/item/f00/s00/z0000000/pic/st002_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32908"/>
            <a:ext cx="717622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8728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Життєдіяльність бактерій 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За несприятливих умов утворюють спори </a:t>
            </a:r>
            <a:endParaRPr lang="ru-RU" sz="2800" dirty="0"/>
          </a:p>
        </p:txBody>
      </p:sp>
      <p:pic>
        <p:nvPicPr>
          <p:cNvPr id="4" name="Picture 4" descr="http://biouroki.ru/content/page/685/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9" y="1340768"/>
            <a:ext cx="9082251" cy="324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2492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Життєдіяльність бактерій 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37312"/>
            <a:ext cx="9144000" cy="620688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uk-UA" sz="2800" dirty="0" smtClean="0"/>
              <a:t>Спора переживає несприятливі умови, переноситься на нове місце </a:t>
            </a:r>
            <a:endParaRPr lang="ru-RU" sz="2800" dirty="0"/>
          </a:p>
        </p:txBody>
      </p:sp>
      <p:pic>
        <p:nvPicPr>
          <p:cNvPr id="4" name="Picture 2" descr="Строение бактерий. При наступлении неблагоприятных условий, у некоторых бактерий происходит образование эндоспор. При этом клетка обезвоживается, нуклеоид сосредотачивается в спорогенной зоне. Образуются защитные оболочки, предохраняющие споры бактерий от действия неблагоприятных условий (споры многих бактерий выдерживают нагревание до 130?С, сохраняют жизнеспособность десятки лет). При наступлени благоприятных условий спора прорастает, и образуется вегетативная клетка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7" y="908720"/>
            <a:ext cx="917712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8728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Життєдіяльність бактерій 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37312"/>
            <a:ext cx="91440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У сприятливих умовах спора проростає </a:t>
            </a:r>
            <a:endParaRPr lang="ru-RU" sz="2800" dirty="0"/>
          </a:p>
        </p:txBody>
      </p:sp>
      <p:pic>
        <p:nvPicPr>
          <p:cNvPr id="5" name="Picture 2" descr="http://images.tutorvista.com/content/reproduction/endospore-formation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516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10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Еукаріоти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Клітини цих організмів мають ядро. Гриби  </a:t>
            </a:r>
            <a:endParaRPr lang="ru-RU" sz="2800" dirty="0"/>
          </a:p>
        </p:txBody>
      </p:sp>
      <p:pic>
        <p:nvPicPr>
          <p:cNvPr id="5" name="Picture 2" descr="http://www.bbc.co.uk/schools/gcsebitesize/science/images/triple_science/319_bitesize_gcse_tsbiology_beyondthemicroscope_yeastcell_46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14117"/>
            <a:ext cx="6812481" cy="553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byology.ru/wp-content/uploads/2012/02/mycophyt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90651" y="1594124"/>
            <a:ext cx="5112569" cy="374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34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Бактерії 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Дуже просто організовані істоти</a:t>
            </a:r>
            <a:endParaRPr lang="ru-RU" sz="2800" dirty="0"/>
          </a:p>
        </p:txBody>
      </p:sp>
      <p:pic>
        <p:nvPicPr>
          <p:cNvPr id="4" name="Picture 2" descr="http://collegemicrob.narod.ru/microbilogy/img/bac_cel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87" y="552516"/>
            <a:ext cx="7760250" cy="58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34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Бактерії 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Живуть скрізь: на інших організмах</a:t>
            </a:r>
            <a:endParaRPr lang="ru-RU" sz="2800" dirty="0"/>
          </a:p>
        </p:txBody>
      </p:sp>
      <p:pic>
        <p:nvPicPr>
          <p:cNvPr id="5" name="Picture 4" descr="http://floraplanets.ru/images/Bacterial_Spot_of_Toma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337"/>
            <a:ext cx="8964488" cy="582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683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Бактерії 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Живуть скрізь: всередині інших організмів</a:t>
            </a:r>
            <a:endParaRPr lang="ru-RU" sz="2800" dirty="0"/>
          </a:p>
        </p:txBody>
      </p:sp>
      <p:pic>
        <p:nvPicPr>
          <p:cNvPr id="4" name="Picture 2" descr="http://medinote.ru/content/uploads/2012/11/Glaznyie-infektsii-u-detey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8942"/>
            <a:ext cx="9144000" cy="562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617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Бактерії 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Живуть скрізь: у прісній і солоній воді</a:t>
            </a:r>
            <a:endParaRPr lang="ru-RU" sz="2800" dirty="0"/>
          </a:p>
        </p:txBody>
      </p:sp>
      <p:pic>
        <p:nvPicPr>
          <p:cNvPr id="4" name="Picture 2" descr="File:Grand prismatic spr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3" y="476671"/>
            <a:ext cx="9131347" cy="583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617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Бактерії 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Живуть скрізь: у </a:t>
            </a:r>
            <a:r>
              <a:rPr lang="uk-UA" sz="2800" dirty="0" err="1" smtClean="0"/>
              <a:t>грунті</a:t>
            </a:r>
            <a:endParaRPr lang="ru-RU" sz="2800" dirty="0"/>
          </a:p>
        </p:txBody>
      </p:sp>
      <p:pic>
        <p:nvPicPr>
          <p:cNvPr id="4" name="Picture 2" descr="http://www.vashsad.ua/downloads/image/8457/kompost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005203" cy="572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moyogorodik.ru/wp-content/uploads/2011/04/gum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112" y="548680"/>
            <a:ext cx="2880320" cy="213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6170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337</Words>
  <Application>Microsoft Office PowerPoint</Application>
  <PresentationFormat>Экран (4:3)</PresentationFormat>
  <Paragraphs>77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Бактерії: будова                                 та процеси життєдіяльності</vt:lpstr>
      <vt:lpstr>Еукаріоти </vt:lpstr>
      <vt:lpstr>Еукаріоти </vt:lpstr>
      <vt:lpstr>Еукаріоти </vt:lpstr>
      <vt:lpstr>Бактерії  </vt:lpstr>
      <vt:lpstr>Бактерії  </vt:lpstr>
      <vt:lpstr>Бактерії  </vt:lpstr>
      <vt:lpstr>Бактерії  </vt:lpstr>
      <vt:lpstr>Бактерії  </vt:lpstr>
      <vt:lpstr>Бактерії  </vt:lpstr>
      <vt:lpstr>Бактерії  </vt:lpstr>
      <vt:lpstr>Бактерії  </vt:lpstr>
      <vt:lpstr>Будова бактерій  </vt:lpstr>
      <vt:lpstr>Будова бактерій  </vt:lpstr>
      <vt:lpstr>Будова бактерій  </vt:lpstr>
      <vt:lpstr>Будова бактерій  </vt:lpstr>
      <vt:lpstr>Будова бактерій  </vt:lpstr>
      <vt:lpstr>Будова бактерій  </vt:lpstr>
      <vt:lpstr>Ціанобактерії   </vt:lpstr>
      <vt:lpstr>Ціанобактерії   </vt:lpstr>
      <vt:lpstr>Ціанобактерії   </vt:lpstr>
      <vt:lpstr>Ціанобактерії   </vt:lpstr>
      <vt:lpstr>Ціанобактерії   </vt:lpstr>
      <vt:lpstr>Ціанобактерії   </vt:lpstr>
      <vt:lpstr>Життєдіяльність бактерій  </vt:lpstr>
      <vt:lpstr>Життєдіяльність бактерій  </vt:lpstr>
      <vt:lpstr>Життєдіяльність бактерій  </vt:lpstr>
      <vt:lpstr>Життєдіяльність бактерій  </vt:lpstr>
      <vt:lpstr>Життєдіяльність бактерій  </vt:lpstr>
      <vt:lpstr>Життєдіяльність бактерій  </vt:lpstr>
      <vt:lpstr>Життєдіяльність бактерій  </vt:lpstr>
      <vt:lpstr>Життєдіяльність бактерій  </vt:lpstr>
      <vt:lpstr>Життєдіяльність бактерій  </vt:lpstr>
      <vt:lpstr>Життєдіяльність бактерій  </vt:lpstr>
      <vt:lpstr>Життєдіяльність бактерій  </vt:lpstr>
      <vt:lpstr>Життєдіяльність бактерій  </vt:lpstr>
      <vt:lpstr>Життєдіяльність бактерій  </vt:lpstr>
      <vt:lpstr>Життєдіяльність бактерій  </vt:lpstr>
      <vt:lpstr>Життєдіяльність бактерій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Бактерії: будова                                 та процеси життєдіяльності</dc:title>
  <cp:lastModifiedBy>Пользователь Windows</cp:lastModifiedBy>
  <cp:revision>14</cp:revision>
  <dcterms:created xsi:type="dcterms:W3CDTF">2014-11-03T19:11:11Z</dcterms:created>
  <dcterms:modified xsi:type="dcterms:W3CDTF">2014-11-03T21:23:19Z</dcterms:modified>
</cp:coreProperties>
</file>